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74EABBD-BC03-46B2-8C18-741AC1DD26C6}" type="datetimeFigureOut">
              <a:rPr lang="en-US" smtClean="0"/>
              <a:t>10/25/2014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DFB1361-7CC8-46A0-9540-C8106EB6DA4D}"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4EABBD-BC03-46B2-8C18-741AC1DD26C6}" type="datetimeFigureOut">
              <a:rPr lang="en-US" smtClean="0"/>
              <a:t>10/25/2014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DFB1361-7CC8-46A0-9540-C8106EB6DA4D}"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4EABBD-BC03-46B2-8C18-741AC1DD26C6}" type="datetimeFigureOut">
              <a:rPr lang="en-US" smtClean="0"/>
              <a:t>10/25/2014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DFB1361-7CC8-46A0-9540-C8106EB6DA4D}"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4EABBD-BC03-46B2-8C18-741AC1DD26C6}" type="datetimeFigureOut">
              <a:rPr lang="en-US" smtClean="0"/>
              <a:t>10/25/2014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DFB1361-7CC8-46A0-9540-C8106EB6DA4D}"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74EABBD-BC03-46B2-8C18-741AC1DD26C6}" type="datetimeFigureOut">
              <a:rPr lang="en-US" smtClean="0"/>
              <a:t>10/25/2014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DFB1361-7CC8-46A0-9540-C8106EB6DA4D}"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74EABBD-BC03-46B2-8C18-741AC1DD26C6}" type="datetimeFigureOut">
              <a:rPr lang="en-US" smtClean="0"/>
              <a:t>10/25/2014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DFB1361-7CC8-46A0-9540-C8106EB6DA4D}"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74EABBD-BC03-46B2-8C18-741AC1DD26C6}" type="datetimeFigureOut">
              <a:rPr lang="en-US" smtClean="0"/>
              <a:t>10/25/2014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DFB1361-7CC8-46A0-9540-C8106EB6DA4D}"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74EABBD-BC03-46B2-8C18-741AC1DD26C6}" type="datetimeFigureOut">
              <a:rPr lang="en-US" smtClean="0"/>
              <a:t>10/25/2014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DFB1361-7CC8-46A0-9540-C8106EB6DA4D}"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74EABBD-BC03-46B2-8C18-741AC1DD26C6}" type="datetimeFigureOut">
              <a:rPr lang="en-US" smtClean="0"/>
              <a:t>10/25/2014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DFB1361-7CC8-46A0-9540-C8106EB6DA4D}"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4EABBD-BC03-46B2-8C18-741AC1DD26C6}" type="datetimeFigureOut">
              <a:rPr lang="en-US" smtClean="0"/>
              <a:t>10/25/2014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DFB1361-7CC8-46A0-9540-C8106EB6DA4D}"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4EABBD-BC03-46B2-8C18-741AC1DD26C6}" type="datetimeFigureOut">
              <a:rPr lang="en-US" smtClean="0"/>
              <a:t>10/25/2014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DFB1361-7CC8-46A0-9540-C8106EB6DA4D}"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74EABBD-BC03-46B2-8C18-741AC1DD26C6}" type="datetimeFigureOut">
              <a:rPr lang="en-US" smtClean="0"/>
              <a:t>10/25/2014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DFB1361-7CC8-46A0-9540-C8106EB6DA4D}"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2286000"/>
            <a:ext cx="7772400" cy="2286000"/>
          </a:xfrm>
        </p:spPr>
        <p:txBody>
          <a:bodyPr>
            <a:normAutofit/>
          </a:bodyPr>
          <a:lstStyle/>
          <a:p>
            <a:r>
              <a:rPr lang="en-US" b="1" u="sng" dirty="0"/>
              <a:t>A Shopping Campaign Tool </a:t>
            </a:r>
            <a:r>
              <a:rPr lang="en-US" b="1" u="sng" dirty="0" smtClean="0"/>
              <a:t>Launched </a:t>
            </a:r>
            <a:r>
              <a:rPr lang="en-US" b="1" u="sng" dirty="0"/>
              <a:t>By </a:t>
            </a:r>
            <a:r>
              <a:rPr lang="en-US" b="1" u="sng" dirty="0" smtClean="0"/>
              <a:t>Optimizer </a:t>
            </a:r>
            <a:r>
              <a:rPr lang="en-US" b="1" u="sng" dirty="0"/>
              <a:t>For </a:t>
            </a:r>
            <a:r>
              <a:rPr lang="en-US" b="1" u="sng" dirty="0" smtClean="0"/>
              <a:t>Google</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09600"/>
            <a:ext cx="8229600" cy="4525963"/>
          </a:xfrm>
        </p:spPr>
        <p:txBody>
          <a:bodyPr>
            <a:noAutofit/>
          </a:bodyPr>
          <a:lstStyle/>
          <a:p>
            <a:pPr lvl="2" algn="just">
              <a:buNone/>
            </a:pPr>
            <a:r>
              <a:rPr lang="en-US" sz="2800" dirty="0">
                <a:cs typeface="Andalus" pitchFamily="18" charset="-78"/>
              </a:rPr>
              <a:t>The Shopping Campaign Splitter is intended to rearrange the battle organizing process. There are numerous profits of the new Shopping Campaigns structure that Google introduced on September first, on the other hand, the setup procedure could be lumbering and iterative, especially on the off chance that you have the same kind of fight structure crosswise over various crusades. To help publicists set up their Shopping Campaigns quicker; </a:t>
            </a:r>
            <a:r>
              <a:rPr lang="en-US" sz="2800" dirty="0" err="1">
                <a:cs typeface="Andalus" pitchFamily="18" charset="-78"/>
              </a:rPr>
              <a:t>Optmyzr’s</a:t>
            </a:r>
            <a:r>
              <a:rPr lang="en-US" sz="2800" dirty="0">
                <a:cs typeface="Andalus" pitchFamily="18" charset="-78"/>
              </a:rPr>
              <a:t> has propelled an apparatus called the Shopping Campaign Splitter</a:t>
            </a:r>
            <a:r>
              <a:rPr lang="en-US" sz="2800" dirty="0" smtClean="0">
                <a:cs typeface="Andalus" pitchFamily="18" charset="-78"/>
              </a:rPr>
              <a:t>.</a:t>
            </a:r>
            <a:endParaRPr lang="en-US" sz="2800" dirty="0">
              <a:cs typeface="Andalus" pitchFamily="18" charset="-78"/>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just">
              <a:buNone/>
            </a:pPr>
            <a:r>
              <a:rPr lang="en-US" dirty="0"/>
              <a:t>The second Google Shopping fight device in </a:t>
            </a:r>
            <a:r>
              <a:rPr lang="en-US" dirty="0" err="1"/>
              <a:t>Optmyzr’s</a:t>
            </a:r>
            <a:r>
              <a:rPr lang="en-US" dirty="0"/>
              <a:t> lineup — the first being a mass offering apparatus called Shopping Bidder — the Shopping Campaign Splitter permits publicists to characterize the crusade structure of a battle (or numerous crusades) forthright.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just">
              <a:buNone/>
            </a:pPr>
            <a:r>
              <a:rPr lang="en-US" dirty="0"/>
              <a:t>Utilizing the instrument, sponsors tag how they need their items gathered focused around properties in their Merchant Center nourishes. The procedure counteracts copy item targets being made so you don't wind up with items going up against themselves. </a:t>
            </a:r>
          </a:p>
          <a:p>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just">
              <a:buNone/>
            </a:pPr>
            <a:r>
              <a:rPr lang="en-US" dirty="0"/>
              <a:t>When you focus the fight structure you need, the device will import the information as needs be from the Merchant Center bolster that is joined to </a:t>
            </a:r>
            <a:r>
              <a:rPr lang="en-US" dirty="0" err="1"/>
              <a:t>Optmyzr’s</a:t>
            </a:r>
            <a:r>
              <a:rPr lang="en-US" dirty="0"/>
              <a:t>. </a:t>
            </a:r>
          </a:p>
          <a:p>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914400"/>
            <a:ext cx="8229600" cy="4525963"/>
          </a:xfrm>
        </p:spPr>
        <p:txBody>
          <a:bodyPr/>
          <a:lstStyle/>
          <a:p>
            <a:pPr algn="just">
              <a:buNone/>
            </a:pPr>
            <a:r>
              <a:rPr lang="en-US" dirty="0" smtClean="0"/>
              <a:t>  Sponsors </a:t>
            </a:r>
            <a:r>
              <a:rPr lang="en-US" dirty="0"/>
              <a:t>can allocate offers and prohibitions all the more rapidly, without the alarm of overriding existing rejections and custom offers (a simple thing to do in </a:t>
            </a:r>
            <a:r>
              <a:rPr lang="en-US" dirty="0" err="1"/>
              <a:t>Adwords</a:t>
            </a:r>
            <a:r>
              <a:rPr lang="en-US" dirty="0"/>
              <a:t> itself). So on the off chance that you set a custom offer for an item target and afterward confirm the offers at a top classification level, that item target offer will stay put</a:t>
            </a:r>
            <a:r>
              <a:rPr lang="en-US" dirty="0" smtClean="0"/>
              <a:t>.</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buNone/>
            </a:pPr>
            <a:r>
              <a:rPr lang="en-US" dirty="0"/>
              <a:t>Both Shopping Campaigns devices are part of </a:t>
            </a:r>
            <a:r>
              <a:rPr lang="en-US" dirty="0" err="1"/>
              <a:t>Optmyzr’s</a:t>
            </a:r>
            <a:r>
              <a:rPr lang="en-US" dirty="0"/>
              <a:t> month to month plans</a:t>
            </a:r>
            <a:r>
              <a:rPr lang="en-US" dirty="0" smtClean="0"/>
              <a:t>.</a:t>
            </a:r>
          </a:p>
          <a:p>
            <a:endParaRPr lang="en-US" dirty="0"/>
          </a:p>
          <a:p>
            <a:endParaRPr lang="en-US" dirty="0" smtClean="0"/>
          </a:p>
          <a:p>
            <a:endParaRPr lang="en-US" dirty="0"/>
          </a:p>
          <a:p>
            <a:pPr algn="ctr">
              <a:buNone/>
            </a:pPr>
            <a:r>
              <a:rPr lang="en-US" sz="6000" dirty="0" smtClean="0"/>
              <a:t>Thank You</a:t>
            </a:r>
            <a:endParaRPr lang="en-US" sz="6000" dirty="0"/>
          </a:p>
          <a:p>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34</TotalTime>
  <Words>286</Words>
  <Application>Microsoft Office PowerPoint</Application>
  <PresentationFormat>On-screen Show (4:3)</PresentationFormat>
  <Paragraphs>11</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Office Theme</vt:lpstr>
      <vt:lpstr>A Shopping Campaign Tool Launched By Optimizer For Google</vt:lpstr>
      <vt:lpstr>Slide 2</vt:lpstr>
      <vt:lpstr>Slide 3</vt:lpstr>
      <vt:lpstr>Slide 4</vt:lpstr>
      <vt:lpstr>Slide 5</vt:lpstr>
      <vt:lpstr>Slide 6</vt:lpstr>
      <vt:lpstr>Slide 7</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Shopping Campaign Tool Launched By Optimizer For Google </dc:title>
  <dc:creator>Rahul</dc:creator>
  <cp:lastModifiedBy>Rahul</cp:lastModifiedBy>
  <cp:revision>5</cp:revision>
  <dcterms:created xsi:type="dcterms:W3CDTF">2014-10-25T09:07:29Z</dcterms:created>
  <dcterms:modified xsi:type="dcterms:W3CDTF">2014-10-25T09:42:02Z</dcterms:modified>
</cp:coreProperties>
</file>

<file path=docProps/thumbnail.jpeg>
</file>